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BF5F8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BF5F8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BF5F8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828" y="0"/>
            <a:ext cx="914559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07580" y="469391"/>
            <a:ext cx="1513331" cy="107899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49018" y="0"/>
            <a:ext cx="4845304" cy="406171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3463" y="3474707"/>
            <a:ext cx="772667" cy="64314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57472" y="3508247"/>
            <a:ext cx="647700" cy="50444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157472" y="3508247"/>
            <a:ext cx="647700" cy="504825"/>
          </a:xfrm>
          <a:custGeom>
            <a:avLst/>
            <a:gdLst/>
            <a:ahLst/>
            <a:cxnLst/>
            <a:rect l="l" t="t" r="r" b="b"/>
            <a:pathLst>
              <a:path w="647700" h="504825">
                <a:moveTo>
                  <a:pt x="0" y="126110"/>
                </a:moveTo>
                <a:lnTo>
                  <a:pt x="395477" y="126110"/>
                </a:lnTo>
                <a:lnTo>
                  <a:pt x="395477" y="0"/>
                </a:lnTo>
                <a:lnTo>
                  <a:pt x="647700" y="252221"/>
                </a:lnTo>
                <a:lnTo>
                  <a:pt x="395477" y="504444"/>
                </a:lnTo>
                <a:lnTo>
                  <a:pt x="395477" y="378332"/>
                </a:lnTo>
                <a:lnTo>
                  <a:pt x="0" y="378332"/>
                </a:lnTo>
                <a:lnTo>
                  <a:pt x="0" y="126110"/>
                </a:lnTo>
                <a:close/>
              </a:path>
            </a:pathLst>
          </a:custGeom>
          <a:ln w="9525">
            <a:solidFill>
              <a:srgbClr val="039A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022347" y="3052559"/>
            <a:ext cx="772668" cy="64314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087879" y="3086100"/>
            <a:ext cx="647700" cy="50444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087879" y="3086100"/>
            <a:ext cx="647700" cy="504825"/>
          </a:xfrm>
          <a:custGeom>
            <a:avLst/>
            <a:gdLst/>
            <a:ahLst/>
            <a:cxnLst/>
            <a:rect l="l" t="t" r="r" b="b"/>
            <a:pathLst>
              <a:path w="647700" h="504825">
                <a:moveTo>
                  <a:pt x="647700" y="378333"/>
                </a:moveTo>
                <a:lnTo>
                  <a:pt x="252221" y="378333"/>
                </a:lnTo>
                <a:lnTo>
                  <a:pt x="252221" y="504444"/>
                </a:lnTo>
                <a:lnTo>
                  <a:pt x="0" y="252222"/>
                </a:lnTo>
                <a:lnTo>
                  <a:pt x="252221" y="0"/>
                </a:lnTo>
                <a:lnTo>
                  <a:pt x="252221" y="126111"/>
                </a:lnTo>
                <a:lnTo>
                  <a:pt x="647700" y="126111"/>
                </a:lnTo>
                <a:lnTo>
                  <a:pt x="647700" y="378333"/>
                </a:lnTo>
                <a:close/>
              </a:path>
            </a:pathLst>
          </a:custGeom>
          <a:ln w="9524">
            <a:solidFill>
              <a:srgbClr val="039A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72128" y="2043671"/>
            <a:ext cx="772668" cy="64314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36136" y="2077211"/>
            <a:ext cx="647700" cy="50444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4136136" y="2077211"/>
            <a:ext cx="647700" cy="504825"/>
          </a:xfrm>
          <a:custGeom>
            <a:avLst/>
            <a:gdLst/>
            <a:ahLst/>
            <a:cxnLst/>
            <a:rect l="l" t="t" r="r" b="b"/>
            <a:pathLst>
              <a:path w="647700" h="504825">
                <a:moveTo>
                  <a:pt x="0" y="126111"/>
                </a:moveTo>
                <a:lnTo>
                  <a:pt x="395477" y="126111"/>
                </a:lnTo>
                <a:lnTo>
                  <a:pt x="395477" y="0"/>
                </a:lnTo>
                <a:lnTo>
                  <a:pt x="647700" y="252222"/>
                </a:lnTo>
                <a:lnTo>
                  <a:pt x="395477" y="504443"/>
                </a:lnTo>
                <a:lnTo>
                  <a:pt x="395477" y="378333"/>
                </a:lnTo>
                <a:lnTo>
                  <a:pt x="0" y="378333"/>
                </a:lnTo>
                <a:lnTo>
                  <a:pt x="0" y="126111"/>
                </a:lnTo>
                <a:close/>
              </a:path>
            </a:pathLst>
          </a:custGeom>
          <a:ln w="9525">
            <a:solidFill>
              <a:srgbClr val="039A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3463" y="2548115"/>
            <a:ext cx="772667" cy="64314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57472" y="2581655"/>
            <a:ext cx="647700" cy="50444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4157472" y="2581655"/>
            <a:ext cx="647700" cy="504825"/>
          </a:xfrm>
          <a:custGeom>
            <a:avLst/>
            <a:gdLst/>
            <a:ahLst/>
            <a:cxnLst/>
            <a:rect l="l" t="t" r="r" b="b"/>
            <a:pathLst>
              <a:path w="647700" h="504825">
                <a:moveTo>
                  <a:pt x="0" y="126111"/>
                </a:moveTo>
                <a:lnTo>
                  <a:pt x="395477" y="126111"/>
                </a:lnTo>
                <a:lnTo>
                  <a:pt x="395477" y="0"/>
                </a:lnTo>
                <a:lnTo>
                  <a:pt x="647700" y="252222"/>
                </a:lnTo>
                <a:lnTo>
                  <a:pt x="395477" y="504444"/>
                </a:lnTo>
                <a:lnTo>
                  <a:pt x="395477" y="378333"/>
                </a:lnTo>
                <a:lnTo>
                  <a:pt x="0" y="378333"/>
                </a:lnTo>
                <a:lnTo>
                  <a:pt x="0" y="126111"/>
                </a:lnTo>
                <a:close/>
              </a:path>
            </a:pathLst>
          </a:custGeom>
          <a:ln w="9524">
            <a:solidFill>
              <a:srgbClr val="039A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987295" y="3983723"/>
            <a:ext cx="774179" cy="643140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052828" y="4017264"/>
            <a:ext cx="649224" cy="504444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2052828" y="4017264"/>
            <a:ext cx="649605" cy="504825"/>
          </a:xfrm>
          <a:custGeom>
            <a:avLst/>
            <a:gdLst/>
            <a:ahLst/>
            <a:cxnLst/>
            <a:rect l="l" t="t" r="r" b="b"/>
            <a:pathLst>
              <a:path w="649605" h="504825">
                <a:moveTo>
                  <a:pt x="649224" y="378333"/>
                </a:moveTo>
                <a:lnTo>
                  <a:pt x="252222" y="378333"/>
                </a:lnTo>
                <a:lnTo>
                  <a:pt x="252222" y="504444"/>
                </a:lnTo>
                <a:lnTo>
                  <a:pt x="0" y="252222"/>
                </a:lnTo>
                <a:lnTo>
                  <a:pt x="252222" y="0"/>
                </a:lnTo>
                <a:lnTo>
                  <a:pt x="252222" y="126111"/>
                </a:lnTo>
                <a:lnTo>
                  <a:pt x="649224" y="126111"/>
                </a:lnTo>
                <a:lnTo>
                  <a:pt x="649224" y="378333"/>
                </a:lnTo>
                <a:close/>
              </a:path>
            </a:pathLst>
          </a:custGeom>
          <a:ln w="9525">
            <a:solidFill>
              <a:srgbClr val="039A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6491" y="4724400"/>
            <a:ext cx="1862327" cy="1100328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07580" y="1854707"/>
            <a:ext cx="1513331" cy="1231391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307580" y="3464052"/>
            <a:ext cx="1513331" cy="124815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44623" y="400799"/>
            <a:ext cx="5299710" cy="112548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6210" y="482346"/>
            <a:ext cx="475157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BF5F8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00554" y="2685669"/>
            <a:ext cx="5342890" cy="334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5.png"/><Relationship Id="rId7" Type="http://schemas.openxmlformats.org/officeDocument/2006/relationships/image" Target="../media/image17.jpg"/><Relationship Id="rId12" Type="http://schemas.openxmlformats.org/officeDocument/2006/relationships/image" Target="../media/image2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11" Type="http://schemas.openxmlformats.org/officeDocument/2006/relationships/image" Target="../media/image20.jpeg"/><Relationship Id="rId5" Type="http://schemas.openxmlformats.org/officeDocument/2006/relationships/image" Target="../media/image15.jpg"/><Relationship Id="rId10" Type="http://schemas.openxmlformats.org/officeDocument/2006/relationships/image" Target="../media/image19.jpeg"/><Relationship Id="rId4" Type="http://schemas.openxmlformats.org/officeDocument/2006/relationships/image" Target="../media/image14.jpg"/><Relationship Id="rId9" Type="http://schemas.openxmlformats.org/officeDocument/2006/relationships/hyperlink" Target="https://www.kisa.link/O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6210" y="482346"/>
            <a:ext cx="475157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BEYHAN</a:t>
            </a:r>
            <a:r>
              <a:rPr sz="2000" dirty="0"/>
              <a:t> </a:t>
            </a:r>
            <a:r>
              <a:rPr sz="2000" spc="-40" dirty="0"/>
              <a:t>ŞENYUVA</a:t>
            </a:r>
            <a:r>
              <a:rPr sz="2000" spc="-30" dirty="0"/>
              <a:t> </a:t>
            </a:r>
            <a:r>
              <a:rPr sz="2000" dirty="0"/>
              <a:t>İMAM</a:t>
            </a:r>
            <a:r>
              <a:rPr sz="2000" spc="5" dirty="0"/>
              <a:t> </a:t>
            </a:r>
            <a:r>
              <a:rPr sz="2000" spc="-30" dirty="0"/>
              <a:t>HATİP</a:t>
            </a:r>
          </a:p>
          <a:p>
            <a:pPr marL="31750" algn="ctr">
              <a:lnSpc>
                <a:spcPct val="100000"/>
              </a:lnSpc>
            </a:pPr>
            <a:r>
              <a:rPr sz="2000" spc="-40" dirty="0" smtClean="0"/>
              <a:t>ORTAOKULU</a:t>
            </a:r>
            <a:r>
              <a:rPr lang="tr-TR" sz="2000" spc="-40" dirty="0" smtClean="0"/>
              <a:t> ÖN KAYIT BROŞÜRÜ</a:t>
            </a:r>
            <a:endParaRPr sz="2000" spc="-40" dirty="0"/>
          </a:p>
        </p:txBody>
      </p:sp>
      <p:sp>
        <p:nvSpPr>
          <p:cNvPr id="3" name="object 3"/>
          <p:cNvSpPr txBox="1"/>
          <p:nvPr/>
        </p:nvSpPr>
        <p:spPr>
          <a:xfrm>
            <a:off x="2908554" y="1399997"/>
            <a:ext cx="3356610" cy="547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onstantia"/>
                <a:cs typeface="Constantia"/>
              </a:rPr>
              <a:t>BEYHAN</a:t>
            </a:r>
            <a:r>
              <a:rPr sz="1000" spc="-15" dirty="0">
                <a:latin typeface="Constantia"/>
                <a:cs typeface="Constantia"/>
              </a:rPr>
              <a:t> </a:t>
            </a:r>
            <a:r>
              <a:rPr sz="1000" spc="-5" dirty="0">
                <a:latin typeface="Constantia"/>
                <a:cs typeface="Constantia"/>
              </a:rPr>
              <a:t>ŞENYUVA</a:t>
            </a:r>
            <a:r>
              <a:rPr sz="1000" spc="5" dirty="0">
                <a:latin typeface="Constantia"/>
                <a:cs typeface="Constantia"/>
              </a:rPr>
              <a:t> </a:t>
            </a:r>
            <a:r>
              <a:rPr sz="1000" spc="-5" dirty="0">
                <a:latin typeface="Constantia"/>
                <a:cs typeface="Constantia"/>
              </a:rPr>
              <a:t>İMAM</a:t>
            </a:r>
            <a:r>
              <a:rPr sz="1000" spc="-15" dirty="0">
                <a:latin typeface="Constantia"/>
                <a:cs typeface="Constantia"/>
              </a:rPr>
              <a:t> </a:t>
            </a:r>
            <a:r>
              <a:rPr sz="1000" spc="-5" dirty="0">
                <a:latin typeface="Constantia"/>
                <a:cs typeface="Constantia"/>
              </a:rPr>
              <a:t>HATİP</a:t>
            </a:r>
            <a:r>
              <a:rPr sz="1000" dirty="0">
                <a:latin typeface="Constantia"/>
                <a:cs typeface="Constantia"/>
              </a:rPr>
              <a:t> </a:t>
            </a:r>
            <a:r>
              <a:rPr sz="1000" spc="-10" dirty="0">
                <a:latin typeface="Constantia"/>
                <a:cs typeface="Constantia"/>
              </a:rPr>
              <a:t>ORTAOKULU</a:t>
            </a:r>
            <a:endParaRPr sz="1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onstantia"/>
              <a:cs typeface="Constantia"/>
            </a:endParaRPr>
          </a:p>
          <a:p>
            <a:pPr marL="1986914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AKADEMİK</a:t>
            </a:r>
            <a:r>
              <a:rPr sz="12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BAŞARI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63750" y="1514843"/>
            <a:ext cx="2800985" cy="1332230"/>
            <a:chOff x="2063750" y="1514843"/>
            <a:chExt cx="2800985" cy="13322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1939" y="1514843"/>
              <a:ext cx="772667" cy="64314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55948" y="1548383"/>
              <a:ext cx="647700" cy="50444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155948" y="1548383"/>
              <a:ext cx="647700" cy="504825"/>
            </a:xfrm>
            <a:custGeom>
              <a:avLst/>
              <a:gdLst/>
              <a:ahLst/>
              <a:cxnLst/>
              <a:rect l="l" t="t" r="r" b="b"/>
              <a:pathLst>
                <a:path w="647700" h="504825">
                  <a:moveTo>
                    <a:pt x="0" y="126111"/>
                  </a:moveTo>
                  <a:lnTo>
                    <a:pt x="395477" y="126111"/>
                  </a:lnTo>
                  <a:lnTo>
                    <a:pt x="395477" y="0"/>
                  </a:lnTo>
                  <a:lnTo>
                    <a:pt x="647700" y="252221"/>
                  </a:lnTo>
                  <a:lnTo>
                    <a:pt x="395477" y="504443"/>
                  </a:lnTo>
                  <a:lnTo>
                    <a:pt x="395477" y="378332"/>
                  </a:lnTo>
                  <a:lnTo>
                    <a:pt x="0" y="378332"/>
                  </a:lnTo>
                  <a:lnTo>
                    <a:pt x="0" y="126111"/>
                  </a:lnTo>
                  <a:close/>
                </a:path>
              </a:pathLst>
            </a:custGeom>
            <a:ln w="9525">
              <a:solidFill>
                <a:srgbClr val="039A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76450" y="1680209"/>
              <a:ext cx="2186940" cy="1153795"/>
            </a:xfrm>
            <a:custGeom>
              <a:avLst/>
              <a:gdLst/>
              <a:ahLst/>
              <a:cxnLst/>
              <a:rect l="l" t="t" r="r" b="b"/>
              <a:pathLst>
                <a:path w="2186940" h="1153795">
                  <a:moveTo>
                    <a:pt x="1497457" y="0"/>
                  </a:moveTo>
                  <a:lnTo>
                    <a:pt x="1160526" y="231901"/>
                  </a:lnTo>
                  <a:lnTo>
                    <a:pt x="984376" y="100837"/>
                  </a:lnTo>
                  <a:lnTo>
                    <a:pt x="865632" y="340867"/>
                  </a:lnTo>
                  <a:lnTo>
                    <a:pt x="455802" y="193675"/>
                  </a:lnTo>
                  <a:lnTo>
                    <a:pt x="543941" y="417449"/>
                  </a:lnTo>
                  <a:lnTo>
                    <a:pt x="118618" y="441705"/>
                  </a:lnTo>
                  <a:lnTo>
                    <a:pt x="398399" y="619125"/>
                  </a:lnTo>
                  <a:lnTo>
                    <a:pt x="0" y="687704"/>
                  </a:lnTo>
                  <a:lnTo>
                    <a:pt x="337185" y="820927"/>
                  </a:lnTo>
                  <a:lnTo>
                    <a:pt x="130048" y="951991"/>
                  </a:lnTo>
                  <a:lnTo>
                    <a:pt x="486537" y="974216"/>
                  </a:lnTo>
                  <a:lnTo>
                    <a:pt x="497839" y="1153667"/>
                  </a:lnTo>
                  <a:lnTo>
                    <a:pt x="762126" y="968120"/>
                  </a:lnTo>
                  <a:lnTo>
                    <a:pt x="880872" y="1052829"/>
                  </a:lnTo>
                  <a:lnTo>
                    <a:pt x="999489" y="927735"/>
                  </a:lnTo>
                  <a:lnTo>
                    <a:pt x="1175639" y="1006348"/>
                  </a:lnTo>
                  <a:lnTo>
                    <a:pt x="1233170" y="851153"/>
                  </a:lnTo>
                  <a:lnTo>
                    <a:pt x="1512824" y="927735"/>
                  </a:lnTo>
                  <a:lnTo>
                    <a:pt x="1482216" y="766444"/>
                  </a:lnTo>
                  <a:lnTo>
                    <a:pt x="1911223" y="834898"/>
                  </a:lnTo>
                  <a:lnTo>
                    <a:pt x="1658365" y="657478"/>
                  </a:lnTo>
                  <a:lnTo>
                    <a:pt x="1849754" y="602995"/>
                  </a:lnTo>
                  <a:lnTo>
                    <a:pt x="1719707" y="502157"/>
                  </a:lnTo>
                  <a:lnTo>
                    <a:pt x="2186940" y="354964"/>
                  </a:lnTo>
                  <a:lnTo>
                    <a:pt x="1658365" y="348868"/>
                  </a:lnTo>
                  <a:lnTo>
                    <a:pt x="1823212" y="169417"/>
                  </a:lnTo>
                  <a:lnTo>
                    <a:pt x="1470660" y="308610"/>
                  </a:lnTo>
                  <a:lnTo>
                    <a:pt x="14974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76450" y="1680209"/>
              <a:ext cx="2186940" cy="1153795"/>
            </a:xfrm>
            <a:custGeom>
              <a:avLst/>
              <a:gdLst/>
              <a:ahLst/>
              <a:cxnLst/>
              <a:rect l="l" t="t" r="r" b="b"/>
              <a:pathLst>
                <a:path w="2186940" h="1153795">
                  <a:moveTo>
                    <a:pt x="1160526" y="231901"/>
                  </a:moveTo>
                  <a:lnTo>
                    <a:pt x="1497457" y="0"/>
                  </a:lnTo>
                  <a:lnTo>
                    <a:pt x="1470660" y="308610"/>
                  </a:lnTo>
                  <a:lnTo>
                    <a:pt x="1823212" y="169417"/>
                  </a:lnTo>
                  <a:lnTo>
                    <a:pt x="1658365" y="348868"/>
                  </a:lnTo>
                  <a:lnTo>
                    <a:pt x="2186940" y="354964"/>
                  </a:lnTo>
                  <a:lnTo>
                    <a:pt x="1719707" y="502157"/>
                  </a:lnTo>
                  <a:lnTo>
                    <a:pt x="1849754" y="602995"/>
                  </a:lnTo>
                  <a:lnTo>
                    <a:pt x="1658365" y="657478"/>
                  </a:lnTo>
                  <a:lnTo>
                    <a:pt x="1911223" y="834898"/>
                  </a:lnTo>
                  <a:lnTo>
                    <a:pt x="1482216" y="766444"/>
                  </a:lnTo>
                  <a:lnTo>
                    <a:pt x="1512824" y="927735"/>
                  </a:lnTo>
                  <a:lnTo>
                    <a:pt x="1233170" y="851153"/>
                  </a:lnTo>
                  <a:lnTo>
                    <a:pt x="1175639" y="1006348"/>
                  </a:lnTo>
                  <a:lnTo>
                    <a:pt x="999489" y="927735"/>
                  </a:lnTo>
                  <a:lnTo>
                    <a:pt x="880872" y="1052829"/>
                  </a:lnTo>
                  <a:lnTo>
                    <a:pt x="762126" y="968120"/>
                  </a:lnTo>
                  <a:lnTo>
                    <a:pt x="497839" y="1153667"/>
                  </a:lnTo>
                  <a:lnTo>
                    <a:pt x="486537" y="974216"/>
                  </a:lnTo>
                  <a:lnTo>
                    <a:pt x="130048" y="951991"/>
                  </a:lnTo>
                  <a:lnTo>
                    <a:pt x="337185" y="820927"/>
                  </a:lnTo>
                  <a:lnTo>
                    <a:pt x="0" y="687704"/>
                  </a:lnTo>
                  <a:lnTo>
                    <a:pt x="398399" y="619125"/>
                  </a:lnTo>
                  <a:lnTo>
                    <a:pt x="118618" y="441705"/>
                  </a:lnTo>
                  <a:lnTo>
                    <a:pt x="543941" y="417449"/>
                  </a:lnTo>
                  <a:lnTo>
                    <a:pt x="455802" y="193675"/>
                  </a:lnTo>
                  <a:lnTo>
                    <a:pt x="865632" y="340867"/>
                  </a:lnTo>
                  <a:lnTo>
                    <a:pt x="984376" y="100837"/>
                  </a:lnTo>
                  <a:lnTo>
                    <a:pt x="1160526" y="231901"/>
                  </a:lnTo>
                  <a:close/>
                </a:path>
              </a:pathLst>
            </a:custGeom>
            <a:ln w="25399">
              <a:solidFill>
                <a:srgbClr val="0AD0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883277" y="2317496"/>
            <a:ext cx="204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YEREL</a:t>
            </a:r>
            <a:r>
              <a:rPr sz="1200" spc="-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ULUSAL</a:t>
            </a:r>
            <a:r>
              <a:rPr sz="12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PROJELER</a:t>
            </a:r>
            <a:endParaRPr sz="12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9864" y="2073020"/>
            <a:ext cx="718185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Constantia"/>
                <a:cs typeface="Constantia"/>
              </a:rPr>
              <a:t>KAYIT </a:t>
            </a:r>
            <a:r>
              <a:rPr sz="800" b="1" spc="-5" dirty="0">
                <a:latin typeface="Constantia"/>
                <a:cs typeface="Constantia"/>
              </a:rPr>
              <a:t>İÇİN </a:t>
            </a:r>
            <a:r>
              <a:rPr sz="800" b="1" dirty="0">
                <a:latin typeface="Constantia"/>
                <a:cs typeface="Constantia"/>
              </a:rPr>
              <a:t> GEÇ </a:t>
            </a:r>
            <a:r>
              <a:rPr sz="800" b="1" spc="5" dirty="0">
                <a:latin typeface="Constantia"/>
                <a:cs typeface="Constantia"/>
              </a:rPr>
              <a:t> </a:t>
            </a:r>
            <a:r>
              <a:rPr sz="800" b="1" dirty="0">
                <a:latin typeface="Constantia"/>
                <a:cs typeface="Constantia"/>
              </a:rPr>
              <a:t>KA</a:t>
            </a:r>
            <a:r>
              <a:rPr sz="800" b="1" spc="5" dirty="0">
                <a:latin typeface="Constantia"/>
                <a:cs typeface="Constantia"/>
              </a:rPr>
              <a:t>L</a:t>
            </a:r>
            <a:r>
              <a:rPr sz="800" b="1" dirty="0">
                <a:latin typeface="Constantia"/>
                <a:cs typeface="Constantia"/>
              </a:rPr>
              <a:t>M</a:t>
            </a:r>
            <a:r>
              <a:rPr sz="800" b="1" spc="-5" dirty="0">
                <a:latin typeface="Constantia"/>
                <a:cs typeface="Constantia"/>
              </a:rPr>
              <a:t>AYA</a:t>
            </a:r>
            <a:r>
              <a:rPr sz="800" b="1" dirty="0">
                <a:latin typeface="Constantia"/>
                <a:cs typeface="Constantia"/>
              </a:rPr>
              <a:t>LIM</a:t>
            </a:r>
            <a:endParaRPr sz="800">
              <a:latin typeface="Constantia"/>
              <a:cs typeface="Constant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9831" y="469391"/>
            <a:ext cx="8943340" cy="6388735"/>
            <a:chOff x="179831" y="469391"/>
            <a:chExt cx="8943340" cy="638873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995" y="469391"/>
              <a:ext cx="1328928" cy="107899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82255" y="4988051"/>
              <a:ext cx="1513331" cy="113080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20255" y="6108191"/>
              <a:ext cx="2502407" cy="74980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9831" y="1557527"/>
              <a:ext cx="1895856" cy="116281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5927" y="3086099"/>
              <a:ext cx="1825752" cy="135636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2251710" y="2685669"/>
            <a:ext cx="4991735" cy="334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4895" algn="ctr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PROJE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İNGİLİZCE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,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ARAPÇA</a:t>
            </a:r>
            <a:endParaRPr sz="1200" dirty="0">
              <a:latin typeface="Constantia"/>
              <a:cs typeface="Constantia"/>
            </a:endParaRPr>
          </a:p>
          <a:p>
            <a:pPr marL="2290445" algn="ctr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KUR’AN-I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KERİM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SINIFLARI</a:t>
            </a:r>
            <a:endParaRPr sz="1200" dirty="0">
              <a:latin typeface="Constantia"/>
              <a:cs typeface="Constantia"/>
            </a:endParaRPr>
          </a:p>
          <a:p>
            <a:pPr marL="721995">
              <a:lnSpc>
                <a:spcPct val="100000"/>
              </a:lnSpc>
              <a:spcBef>
                <a:spcPts val="680"/>
              </a:spcBef>
            </a:pP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SPORTİF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SOSYAL 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FAALİYETLER</a:t>
            </a:r>
            <a:endParaRPr sz="1200" dirty="0">
              <a:latin typeface="Constantia"/>
              <a:cs typeface="Constantia"/>
            </a:endParaRPr>
          </a:p>
          <a:p>
            <a:pPr marL="72199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İL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İÇİ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İL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DIŞI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KÜLTÜREL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GEZİLER</a:t>
            </a:r>
            <a:endParaRPr sz="1200" dirty="0">
              <a:latin typeface="Constantia"/>
              <a:cs typeface="Constantia"/>
            </a:endParaRPr>
          </a:p>
          <a:p>
            <a:pPr marL="2633980">
              <a:lnSpc>
                <a:spcPct val="100000"/>
              </a:lnSpc>
              <a:spcBef>
                <a:spcPts val="390"/>
              </a:spcBef>
            </a:pPr>
            <a:r>
              <a:rPr sz="1200" spc="-15" dirty="0">
                <a:solidFill>
                  <a:srgbClr val="FFFFFF"/>
                </a:solidFill>
                <a:latin typeface="Constantia"/>
                <a:cs typeface="Constantia"/>
              </a:rPr>
              <a:t>SEVGİ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,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SAYGIYA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Constantia"/>
                <a:cs typeface="Constantia"/>
              </a:rPr>
              <a:t>DAYALI</a:t>
            </a:r>
            <a:endParaRPr sz="1200" dirty="0">
              <a:latin typeface="Constantia"/>
              <a:cs typeface="Constantia"/>
            </a:endParaRPr>
          </a:p>
          <a:p>
            <a:pPr marL="263398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ŞAHSİYET</a:t>
            </a:r>
            <a:r>
              <a:rPr sz="12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DEĞERLER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EĞİTİMİ</a:t>
            </a:r>
            <a:endParaRPr sz="12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 dirty="0">
              <a:latin typeface="Constantia"/>
              <a:cs typeface="Constantia"/>
            </a:endParaRPr>
          </a:p>
          <a:p>
            <a:pPr marL="721995" marR="210312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MİLLİ</a:t>
            </a:r>
            <a:r>
              <a:rPr sz="12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T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E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KNO</a:t>
            </a: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L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O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J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İ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K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onstantia"/>
                <a:cs typeface="Constantia"/>
              </a:rPr>
              <a:t>E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Ğİ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T</a:t>
            </a:r>
            <a:r>
              <a:rPr sz="1200" dirty="0">
                <a:solidFill>
                  <a:srgbClr val="FFFFFF"/>
                </a:solidFill>
                <a:latin typeface="Constantia"/>
                <a:cs typeface="Constantia"/>
              </a:rPr>
              <a:t>İM  </a:t>
            </a:r>
            <a:r>
              <a:rPr sz="1200" spc="-20" dirty="0">
                <a:solidFill>
                  <a:srgbClr val="FFFFFF"/>
                </a:solidFill>
                <a:latin typeface="Constantia"/>
                <a:cs typeface="Constantia"/>
              </a:rPr>
              <a:t>KOÇLUK</a:t>
            </a:r>
            <a:r>
              <a:rPr sz="12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onstantia"/>
                <a:cs typeface="Constantia"/>
              </a:rPr>
              <a:t>SİSTEMİ</a:t>
            </a:r>
            <a:endParaRPr sz="1200" dirty="0">
              <a:latin typeface="Constantia"/>
              <a:cs typeface="Constantia"/>
            </a:endParaRPr>
          </a:p>
          <a:p>
            <a:pPr marR="104775" algn="ctr">
              <a:lnSpc>
                <a:spcPts val="2140"/>
              </a:lnSpc>
              <a:spcBef>
                <a:spcPts val="710"/>
              </a:spcBef>
            </a:pPr>
            <a:r>
              <a:rPr sz="1800" spc="-5" dirty="0">
                <a:solidFill>
                  <a:srgbClr val="FFFFFF"/>
                </a:solidFill>
                <a:latin typeface="Constantia"/>
                <a:cs typeface="Constantia"/>
              </a:rPr>
              <a:t>OKULUMUZA</a:t>
            </a:r>
            <a:r>
              <a:rPr sz="1800" spc="-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nstantia"/>
                <a:cs typeface="Constantia"/>
              </a:rPr>
              <a:t>KIZ</a:t>
            </a:r>
            <a:r>
              <a:rPr sz="18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VE</a:t>
            </a:r>
            <a:r>
              <a:rPr sz="18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ERKEK</a:t>
            </a:r>
            <a:r>
              <a:rPr sz="18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4.</a:t>
            </a:r>
            <a:r>
              <a:rPr sz="18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nstantia"/>
                <a:cs typeface="Constantia"/>
              </a:rPr>
              <a:t>SINIFI</a:t>
            </a:r>
            <a:r>
              <a:rPr sz="18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BİTİREN</a:t>
            </a:r>
            <a:endParaRPr sz="1800" dirty="0">
              <a:latin typeface="Constantia"/>
              <a:cs typeface="Constantia"/>
            </a:endParaRPr>
          </a:p>
          <a:p>
            <a:pPr marL="1041400" marR="1121410" algn="ctr">
              <a:lnSpc>
                <a:spcPts val="2880"/>
              </a:lnSpc>
              <a:spcBef>
                <a:spcPts val="75"/>
              </a:spcBef>
            </a:pPr>
            <a:r>
              <a:rPr sz="2400" b="1" dirty="0">
                <a:solidFill>
                  <a:srgbClr val="FFFFFF"/>
                </a:solidFill>
                <a:latin typeface="Constantia"/>
                <a:cs typeface="Constantia"/>
              </a:rPr>
              <a:t>ÖĞRENCİ</a:t>
            </a:r>
            <a:r>
              <a:rPr sz="2400" b="1" spc="-15" dirty="0">
                <a:solidFill>
                  <a:srgbClr val="FFFFFF"/>
                </a:solidFill>
                <a:latin typeface="Constantia"/>
                <a:cs typeface="Constantia"/>
              </a:rPr>
              <a:t>L</a:t>
            </a:r>
            <a:r>
              <a:rPr sz="2400" b="1" spc="-5" dirty="0">
                <a:solidFill>
                  <a:srgbClr val="FFFFFF"/>
                </a:solidFill>
                <a:latin typeface="Constantia"/>
                <a:cs typeface="Constantia"/>
              </a:rPr>
              <a:t>ERİM</a:t>
            </a:r>
            <a:r>
              <a:rPr sz="2400" b="1" spc="-10" dirty="0">
                <a:solidFill>
                  <a:srgbClr val="FFFFFF"/>
                </a:solidFill>
                <a:latin typeface="Constantia"/>
                <a:cs typeface="Constantia"/>
              </a:rPr>
              <a:t>İ</a:t>
            </a:r>
            <a:r>
              <a:rPr sz="2400" b="1" spc="-5" dirty="0">
                <a:solidFill>
                  <a:srgbClr val="FFFFFF"/>
                </a:solidFill>
                <a:latin typeface="Constantia"/>
                <a:cs typeface="Constantia"/>
              </a:rPr>
              <a:t>Zİ  </a:t>
            </a:r>
            <a:r>
              <a:rPr sz="2400" b="1" spc="-25" dirty="0">
                <a:solidFill>
                  <a:srgbClr val="FFFFFF"/>
                </a:solidFill>
                <a:latin typeface="Constantia"/>
                <a:cs typeface="Constantia"/>
              </a:rPr>
              <a:t>BEKLİYORUZ</a:t>
            </a:r>
            <a:endParaRPr sz="2400" dirty="0">
              <a:latin typeface="Constantia"/>
              <a:cs typeface="Constantia"/>
            </a:endParaRPr>
          </a:p>
          <a:p>
            <a:pPr marR="686435" algn="ctr">
              <a:lnSpc>
                <a:spcPct val="100000"/>
              </a:lnSpc>
              <a:spcBef>
                <a:spcPts val="180"/>
              </a:spcBef>
            </a:pP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Ön</a:t>
            </a:r>
            <a:r>
              <a:rPr sz="14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Kayıt</a:t>
            </a:r>
            <a:r>
              <a:rPr sz="14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onstantia"/>
                <a:cs typeface="Constantia"/>
              </a:rPr>
              <a:t>Başvuru</a:t>
            </a:r>
            <a:r>
              <a:rPr sz="14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Tarihleri</a:t>
            </a:r>
            <a:r>
              <a:rPr sz="14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:</a:t>
            </a:r>
            <a:r>
              <a:rPr sz="14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20</a:t>
            </a:r>
            <a:r>
              <a:rPr sz="14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10" dirty="0" err="1" smtClean="0">
                <a:solidFill>
                  <a:srgbClr val="FFFFFF"/>
                </a:solidFill>
                <a:latin typeface="Constantia"/>
                <a:cs typeface="Constantia"/>
              </a:rPr>
              <a:t>Mayıs</a:t>
            </a:r>
            <a:r>
              <a:rPr sz="1400" spc="-10" dirty="0" smtClean="0">
                <a:solidFill>
                  <a:srgbClr val="FFFFFF"/>
                </a:solidFill>
                <a:latin typeface="Constantia"/>
                <a:cs typeface="Constantia"/>
              </a:rPr>
              <a:t>-</a:t>
            </a:r>
            <a:r>
              <a:rPr lang="tr-TR" sz="1400" spc="-10" dirty="0" smtClean="0">
                <a:solidFill>
                  <a:srgbClr val="FFFFFF"/>
                </a:solidFill>
                <a:latin typeface="Constantia"/>
                <a:cs typeface="Constantia"/>
              </a:rPr>
              <a:t> 02 Temmuz 2021</a:t>
            </a:r>
            <a:endParaRPr sz="1400" dirty="0">
              <a:latin typeface="Constantia"/>
              <a:cs typeface="Constantia"/>
            </a:endParaRPr>
          </a:p>
          <a:p>
            <a:pPr marR="686435" algn="ctr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onstantia"/>
                <a:cs typeface="Constantia"/>
              </a:rPr>
              <a:t>(Sınavla</a:t>
            </a:r>
            <a:r>
              <a:rPr sz="1400" spc="-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İlgili</a:t>
            </a:r>
            <a:r>
              <a:rPr sz="14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onstantia"/>
                <a:cs typeface="Constantia"/>
              </a:rPr>
              <a:t>Bilgilendirme</a:t>
            </a:r>
            <a:r>
              <a:rPr sz="14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onstantia"/>
                <a:cs typeface="Constantia"/>
              </a:rPr>
              <a:t>Yapılacaktır.)</a:t>
            </a:r>
            <a:endParaRPr sz="1400" dirty="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6420" y="6108191"/>
            <a:ext cx="3035935" cy="309699"/>
          </a:xfrm>
          <a:prstGeom prst="rect">
            <a:avLst/>
          </a:prstGeom>
          <a:solidFill>
            <a:srgbClr val="93F5F9"/>
          </a:solidFill>
          <a:ln w="9525">
            <a:solidFill>
              <a:srgbClr val="0E6EC5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4"/>
              </a:spcBef>
            </a:pPr>
            <a:r>
              <a:rPr lang="tr-TR" dirty="0">
                <a:hlinkClick r:id="rId9"/>
              </a:rPr>
              <a:t>https://www.kisa.link/ONeT</a:t>
            </a:r>
            <a:endParaRPr sz="1800" dirty="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7987" y="6047333"/>
            <a:ext cx="1673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nstantia"/>
                <a:cs typeface="Constantia"/>
              </a:rPr>
              <a:t>Ön</a:t>
            </a:r>
            <a:r>
              <a:rPr sz="18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onstantia"/>
                <a:cs typeface="Constantia"/>
              </a:rPr>
              <a:t>Kayıt</a:t>
            </a:r>
            <a:r>
              <a:rPr sz="1800" spc="-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onstantia"/>
                <a:cs typeface="Constantia"/>
              </a:rPr>
              <a:t>Formu: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7987" y="6481673"/>
            <a:ext cx="460311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Adres</a:t>
            </a:r>
            <a:r>
              <a:rPr sz="10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: Veysel Karani</a:t>
            </a:r>
            <a:r>
              <a:rPr sz="10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onstantia"/>
                <a:cs typeface="Constantia"/>
              </a:rPr>
              <a:t>Mah.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 Zaloğlu </a:t>
            </a:r>
            <a:r>
              <a:rPr sz="1000" spc="-10" dirty="0">
                <a:solidFill>
                  <a:srgbClr val="FFFFFF"/>
                </a:solidFill>
                <a:latin typeface="Constantia"/>
                <a:cs typeface="Constantia"/>
              </a:rPr>
              <a:t>Rüstem</a:t>
            </a:r>
            <a:r>
              <a:rPr sz="100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onstantia"/>
                <a:cs typeface="Constantia"/>
              </a:rPr>
              <a:t>Cad.</a:t>
            </a:r>
            <a:r>
              <a:rPr sz="10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Çolakoğlu</a:t>
            </a:r>
            <a:r>
              <a:rPr sz="1000" spc="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Sokak</a:t>
            </a:r>
            <a:r>
              <a:rPr sz="1000" spc="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No:</a:t>
            </a:r>
            <a:r>
              <a:rPr sz="10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1</a:t>
            </a:r>
            <a:r>
              <a:rPr sz="1000" spc="2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onstantia"/>
                <a:cs typeface="Constantia"/>
              </a:rPr>
              <a:t>Sancaktepe</a:t>
            </a:r>
            <a:endParaRPr sz="1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onstantia"/>
                <a:cs typeface="Constantia"/>
              </a:rPr>
              <a:t>Telefon:</a:t>
            </a:r>
            <a:r>
              <a:rPr sz="105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50" dirty="0">
                <a:solidFill>
                  <a:srgbClr val="FFFFFF"/>
                </a:solidFill>
                <a:latin typeface="Constantia"/>
                <a:cs typeface="Constantia"/>
              </a:rPr>
              <a:t>0216</a:t>
            </a:r>
            <a:r>
              <a:rPr sz="105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50" dirty="0">
                <a:solidFill>
                  <a:srgbClr val="FFFFFF"/>
                </a:solidFill>
                <a:latin typeface="Constantia"/>
                <a:cs typeface="Constantia"/>
              </a:rPr>
              <a:t>419</a:t>
            </a:r>
            <a:r>
              <a:rPr sz="105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50" dirty="0">
                <a:solidFill>
                  <a:srgbClr val="FFFFFF"/>
                </a:solidFill>
                <a:latin typeface="Constantia"/>
                <a:cs typeface="Constantia"/>
              </a:rPr>
              <a:t>17</a:t>
            </a:r>
            <a:r>
              <a:rPr sz="10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50" dirty="0">
                <a:solidFill>
                  <a:srgbClr val="FFFFFF"/>
                </a:solidFill>
                <a:latin typeface="Constantia"/>
                <a:cs typeface="Constantia"/>
              </a:rPr>
              <a:t>69</a:t>
            </a:r>
            <a:endParaRPr sz="1050">
              <a:latin typeface="Constantia"/>
              <a:cs typeface="Constantia"/>
            </a:endParaRPr>
          </a:p>
        </p:txBody>
      </p:sp>
      <p:pic>
        <p:nvPicPr>
          <p:cNvPr id="1026" name="Picture 2" descr="C:\Users\onur&amp;özge\Downloads\WhatsApp Image 2021-04-21 at 16.40.29 (2)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3" y="4724400"/>
            <a:ext cx="1925066" cy="111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nur&amp;özge\Downloads\WhatsApp Image 2021-04-21 at 16.40.29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522" y="3429000"/>
            <a:ext cx="1524678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onur&amp;özge\Downloads\WhatsApp Image 2021-05-06 at 18.30.23.jpe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51" y="469391"/>
            <a:ext cx="1361372" cy="10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Özel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111</Words>
  <Application>Microsoft Office PowerPoint</Application>
  <PresentationFormat>Ekran Gösterisi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BEYHAN ŞENYUVA İMAM HATİP ORTAOKULU ÖN KAYIT BROŞÜRÜ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onur&amp;özge</cp:lastModifiedBy>
  <cp:revision>5</cp:revision>
  <dcterms:created xsi:type="dcterms:W3CDTF">2021-04-21T13:46:06Z</dcterms:created>
  <dcterms:modified xsi:type="dcterms:W3CDTF">2021-05-07T11:05:41Z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2021-04-21T00:00:00Z</vt:filetime>
  </property>
</Properties>
</file>