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2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863E2-6B03-497F-9A69-8D58518E7FF6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ED2D-5214-4DD4-8765-A5215C09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98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anıtım\Adsı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96267"/>
            <a:ext cx="2304256" cy="163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3" y="1719720"/>
            <a:ext cx="2304255" cy="16372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6660232" y="3356990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latin typeface="Comic Sans MS" panose="030F0702030302020204" pitchFamily="66" charset="0"/>
              </a:rPr>
              <a:t>BEYHAN ŞENYUVA</a:t>
            </a:r>
          </a:p>
          <a:p>
            <a:pPr algn="ctr"/>
            <a:r>
              <a:rPr lang="tr-TR" sz="1600" b="1" dirty="0" smtClean="0">
                <a:latin typeface="Comic Sans MS" panose="030F0702030302020204" pitchFamily="66" charset="0"/>
              </a:rPr>
              <a:t> İMAM HATİP ORTAOKULU TANITIM AFİŞİ</a:t>
            </a:r>
            <a:endParaRPr lang="tr-TR" sz="1600" b="1" dirty="0"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" y="425249"/>
            <a:ext cx="3491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Vizyonumuz</a:t>
            </a:r>
            <a:r>
              <a:rPr lang="tr-TR" sz="1400" dirty="0" smtClean="0"/>
              <a:t> ; öğrencilerimizin </a:t>
            </a:r>
            <a:r>
              <a:rPr lang="tr-TR" sz="1400" dirty="0"/>
              <a:t>zihninde insana, düşünceye, özgürlüğe, ahlaka ve kültürel mirasa saygıya dayanan bir din öğretimi anlayışının yayılmasına katkıda bulunmak ; evrensel ilkeleri gözeten, yüksek karakterli ve nitelikli insanlar yetiştirmektir</a:t>
            </a:r>
            <a:r>
              <a:rPr lang="tr-TR" sz="1400" dirty="0" smtClean="0"/>
              <a:t>.</a:t>
            </a:r>
          </a:p>
          <a:p>
            <a:pPr algn="ctr"/>
            <a:endParaRPr lang="tr-TR" sz="1400" dirty="0"/>
          </a:p>
          <a:p>
            <a:pPr algn="ctr"/>
            <a:r>
              <a:rPr lang="tr-TR" sz="1400" b="1" dirty="0" smtClean="0"/>
              <a:t>Misyonumuz ; </a:t>
            </a:r>
            <a:r>
              <a:rPr lang="tr-TR" sz="1400" dirty="0"/>
              <a:t>Kurumsal kimliği ve sunduğu hizmetlerle örnek alınan, kültürel mirası değerlendirebilen, yaşanan hayatı yorumlayabilen, problemlere çözüm üretebilen, mesleğinde önder, saygılı ve sorumlu bireyleri yetiştiren bir kurum olmayı başarmaktır</a:t>
            </a:r>
            <a:r>
              <a:rPr lang="tr-TR" sz="1400" dirty="0" smtClean="0"/>
              <a:t>.</a:t>
            </a:r>
          </a:p>
          <a:p>
            <a:pPr algn="ctr"/>
            <a:endParaRPr lang="tr-TR" sz="1400" dirty="0"/>
          </a:p>
          <a:p>
            <a:pPr algn="ctr"/>
            <a:endParaRPr lang="tr-TR" sz="1400" dirty="0" smtClean="0"/>
          </a:p>
          <a:p>
            <a:pPr algn="ctr"/>
            <a:r>
              <a:rPr lang="tr-TR" sz="1400" b="1" dirty="0" smtClean="0"/>
              <a:t>Adres</a:t>
            </a:r>
            <a:r>
              <a:rPr lang="tr-TR" sz="1400" dirty="0" smtClean="0"/>
              <a:t> : Veysel </a:t>
            </a:r>
            <a:r>
              <a:rPr lang="tr-TR" sz="1400" dirty="0" err="1" smtClean="0"/>
              <a:t>Karani</a:t>
            </a:r>
            <a:r>
              <a:rPr lang="tr-TR" sz="1400" dirty="0" smtClean="0"/>
              <a:t> Mahallesi Zaloğlu Rüstem Caddesi Çolakoğlu Sokak No :6 </a:t>
            </a:r>
            <a:r>
              <a:rPr lang="tr-TR" sz="1400" dirty="0" err="1" smtClean="0"/>
              <a:t>Sancaktepe</a:t>
            </a:r>
            <a:r>
              <a:rPr lang="tr-TR" sz="1400" dirty="0" smtClean="0"/>
              <a:t> /  İSTANBUL</a:t>
            </a:r>
          </a:p>
          <a:p>
            <a:pPr algn="ctr"/>
            <a:endParaRPr lang="tr-TR" sz="1400" dirty="0" smtClean="0"/>
          </a:p>
          <a:p>
            <a:pPr algn="ctr"/>
            <a:r>
              <a:rPr lang="tr-TR" sz="1400" dirty="0"/>
              <a:t>http://beyhansenyuvaiho.meb.k12.tr/</a:t>
            </a:r>
          </a:p>
          <a:p>
            <a:pPr algn="ctr"/>
            <a:r>
              <a:rPr lang="tr-TR" sz="1400" dirty="0" smtClean="0"/>
              <a:t>Telefon: 02164191769</a:t>
            </a:r>
            <a:endParaRPr lang="tr-TR" sz="1400" b="1" dirty="0"/>
          </a:p>
          <a:p>
            <a:pPr algn="ctr"/>
            <a:endParaRPr lang="tr-TR" sz="1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486293" y="277516"/>
            <a:ext cx="30862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Beyhan </a:t>
            </a:r>
            <a:r>
              <a:rPr lang="tr-TR" sz="1400" b="1" dirty="0" err="1" smtClean="0"/>
              <a:t>Şenyuva</a:t>
            </a:r>
            <a:r>
              <a:rPr lang="tr-TR" sz="1400" b="1" dirty="0" smtClean="0"/>
              <a:t>  </a:t>
            </a:r>
          </a:p>
          <a:p>
            <a:pPr algn="ctr"/>
            <a:r>
              <a:rPr lang="tr-TR" sz="1400" b="1" dirty="0" smtClean="0"/>
              <a:t>İmam Hatip Ortaokulu</a:t>
            </a:r>
          </a:p>
          <a:p>
            <a:pPr algn="ctr"/>
            <a:r>
              <a:rPr lang="tr-TR" sz="1400" b="1" dirty="0" smtClean="0"/>
              <a:t>Proje Sınıfları</a:t>
            </a:r>
          </a:p>
          <a:p>
            <a:pPr algn="ctr"/>
            <a:endParaRPr lang="tr-TR" sz="1400" dirty="0"/>
          </a:p>
          <a:p>
            <a:pPr algn="ctr"/>
            <a:r>
              <a:rPr lang="tr-TR" sz="1400" dirty="0" smtClean="0"/>
              <a:t>Projenin Amacı : Bir dil bilenin yeterli </a:t>
            </a:r>
          </a:p>
          <a:p>
            <a:pPr algn="ctr"/>
            <a:r>
              <a:rPr lang="tr-TR" sz="1400" dirty="0"/>
              <a:t>o</a:t>
            </a:r>
            <a:r>
              <a:rPr lang="tr-TR" sz="1400" dirty="0" smtClean="0"/>
              <a:t>lmadığı günümüz koşullarında </a:t>
            </a:r>
          </a:p>
          <a:p>
            <a:pPr algn="ctr"/>
            <a:r>
              <a:rPr lang="tr-TR" sz="1400" dirty="0" smtClean="0"/>
              <a:t>öğrencilerimize ana dili gibi İngilizce</a:t>
            </a:r>
          </a:p>
          <a:p>
            <a:pPr algn="ctr"/>
            <a:r>
              <a:rPr lang="tr-TR" sz="1400" dirty="0"/>
              <a:t>v</a:t>
            </a:r>
            <a:r>
              <a:rPr lang="tr-TR" sz="1400" dirty="0" smtClean="0"/>
              <a:t>e Arapça konuşmayı öğretmek.</a:t>
            </a:r>
          </a:p>
          <a:p>
            <a:pPr algn="ctr"/>
            <a:r>
              <a:rPr lang="tr-TR" sz="1400" dirty="0" smtClean="0"/>
              <a:t>Ayrıca ahlaki ve akademik olarak en üst</a:t>
            </a:r>
          </a:p>
          <a:p>
            <a:pPr algn="ctr"/>
            <a:r>
              <a:rPr lang="tr-TR" sz="1400" dirty="0"/>
              <a:t>d</a:t>
            </a:r>
            <a:r>
              <a:rPr lang="tr-TR" sz="1400" dirty="0" smtClean="0"/>
              <a:t>üzeyde eğitim vermek.</a:t>
            </a:r>
          </a:p>
          <a:p>
            <a:pPr algn="ctr"/>
            <a:endParaRPr lang="tr-TR" sz="1400" dirty="0"/>
          </a:p>
          <a:p>
            <a:pPr algn="ctr"/>
            <a:endParaRPr lang="tr-TR" sz="14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400" dirty="0" smtClean="0"/>
              <a:t>İlkokulu bitirip okulumuza gelen seçkin öğrencilerimize en yüksek</a:t>
            </a:r>
          </a:p>
          <a:p>
            <a:pPr algn="ctr"/>
            <a:r>
              <a:rPr lang="tr-TR" sz="1400" dirty="0"/>
              <a:t>e</a:t>
            </a:r>
            <a:r>
              <a:rPr lang="tr-TR" sz="1400" dirty="0" smtClean="0"/>
              <a:t>ğitim kalitesini sunarak akademik olarak geliştirmekteyiz.</a:t>
            </a:r>
            <a:endParaRPr lang="tr-TR" sz="1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400" dirty="0" smtClean="0"/>
              <a:t>Kaliteli akademik kadromuz aracılığıyla öğrencilerimiz ile bire bir ilgilenme hizmeti olan Rehberlik ve KOÇ </a:t>
            </a:r>
            <a:r>
              <a:rPr lang="tr-TR" sz="1400" dirty="0" err="1" smtClean="0"/>
              <a:t>luk</a:t>
            </a:r>
            <a:r>
              <a:rPr lang="tr-TR" sz="1400" dirty="0" smtClean="0"/>
              <a:t> sistemini uygulamaktayız.</a:t>
            </a:r>
          </a:p>
        </p:txBody>
      </p:sp>
      <p:pic>
        <p:nvPicPr>
          <p:cNvPr id="12" name="Picture 2" descr="C:\Users\USER\Desktop\tanıtım\IMAG098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09608"/>
            <a:ext cx="1051862" cy="83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USER\Desktop\tanıtım\IMAG098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766" y="5947216"/>
            <a:ext cx="989297" cy="91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esktop\tanıtım\IMG-20180430-WA003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947217"/>
            <a:ext cx="1051862" cy="91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USER\Desktop\tanıtım\06115914_IMG-20180305-WA00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45225"/>
            <a:ext cx="1800200" cy="141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USER\Desktop\tanıtım\27112745_IMG-20180427-WA000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467821"/>
            <a:ext cx="1682862" cy="139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61155" y="6135133"/>
            <a:ext cx="2502407" cy="749806"/>
          </a:xfrm>
          <a:prstGeom prst="rect">
            <a:avLst/>
          </a:prstGeom>
        </p:spPr>
      </p:pic>
      <p:pic>
        <p:nvPicPr>
          <p:cNvPr id="16" name="Picture 2" descr="C:\Users\onur&amp;özge\Downloads\WhatsApp Image 2021-04-21 at 16.40.29 (2)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09" y="5947217"/>
            <a:ext cx="966794" cy="91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onur&amp;özge\Downloads\WhatsApp Image 2021-04-21 at 16.40.29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09" y="5109608"/>
            <a:ext cx="1032509" cy="83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onur&amp;özge\Downloads\WhatsApp Image 2021-05-06 at 18.30.23.jpe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974" y="169409"/>
            <a:ext cx="2327514" cy="155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2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948262" y="332656"/>
            <a:ext cx="2072905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OKULUMUZ</a:t>
            </a:r>
          </a:p>
          <a:p>
            <a:pPr algn="ctr"/>
            <a:endParaRPr lang="tr-TR" sz="11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100" b="1" dirty="0" smtClean="0"/>
              <a:t>Verilen kalifiye eğitim sayesinde alanında fark yaratmış liselere öğrenci hazırlamaktadır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tr-TR" sz="11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100" b="1" dirty="0" smtClean="0"/>
              <a:t>Sınavla öğrenci alan nitelikli okullara her yıl yüzde otuz </a:t>
            </a:r>
            <a:r>
              <a:rPr lang="tr-TR" sz="1100" b="1" smtClean="0"/>
              <a:t>oranında öğrenci yerleştirme.</a:t>
            </a:r>
            <a:endParaRPr lang="tr-TR" sz="1100" b="1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tr-TR" sz="11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100" b="1" dirty="0" smtClean="0"/>
              <a:t>En fazla 30 öğrenci ile ders işlenen sınıflarımız son teknoloji ile donatılmıştır. Ayrıca Bilişim Laboratuvarımız ve Fen ve Teknoloji Laboratuvarımız da mevcuttur.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100" b="1" dirty="0" smtClean="0"/>
              <a:t>Eğitsel gezilere ve sportif faaliyetlere önem veren okulumuz yaparak – yaşayarak öğrenmeyi baz almıştır. Bu kapsamda okulumuz masa tenisinde ilçe birincisi olmuştur.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653421" y="332656"/>
            <a:ext cx="3114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OBJEKTİFİMİZE TAKILANLAR</a:t>
            </a:r>
            <a:endParaRPr lang="tr-TR" sz="1600" b="1" dirty="0"/>
          </a:p>
        </p:txBody>
      </p:sp>
      <p:pic>
        <p:nvPicPr>
          <p:cNvPr id="15" name="Picture 2" descr="C:\Users\USER\Desktop\tanıtım\IMAG09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102" y="699972"/>
            <a:ext cx="2664296" cy="100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099595" y="1710787"/>
            <a:ext cx="201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KÜTÜPHANEMİZ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4329786" y="3264227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KANTİNİMİZ</a:t>
            </a:r>
            <a:endParaRPr lang="tr-TR" dirty="0"/>
          </a:p>
        </p:txBody>
      </p:sp>
      <p:pic>
        <p:nvPicPr>
          <p:cNvPr id="17" name="Picture 5" descr="C:\Users\USER\Desktop\tanıtım\IMG-20180430-WA00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730" y="3651367"/>
            <a:ext cx="2664296" cy="11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4335370" y="4935969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GEZİLERİMİZ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3596011" y="6375568"/>
            <a:ext cx="321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BİLİŞİM LABORATUVARIMIZ</a:t>
            </a:r>
            <a:endParaRPr lang="tr-TR" dirty="0"/>
          </a:p>
        </p:txBody>
      </p:sp>
      <p:pic>
        <p:nvPicPr>
          <p:cNvPr id="22" name="Picture 3" descr="C:\Users\USER\Desktop\tanıtım\IMG-20180430-WA00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45" y="1101556"/>
            <a:ext cx="1296144" cy="103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Metin kutusu 19"/>
          <p:cNvSpPr txBox="1"/>
          <p:nvPr/>
        </p:nvSpPr>
        <p:spPr>
          <a:xfrm>
            <a:off x="57574" y="332656"/>
            <a:ext cx="2828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/>
              <a:t>NEDEN BEYHAN ŞENYUVA</a:t>
            </a:r>
          </a:p>
          <a:p>
            <a:pPr algn="ctr"/>
            <a:r>
              <a:rPr lang="tr-TR" sz="1600" b="1" dirty="0" smtClean="0"/>
              <a:t>İMAM HATİP ORTAOKULU</a:t>
            </a:r>
            <a:endParaRPr lang="tr-TR" sz="1600" b="1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1425760" y="1122134"/>
            <a:ext cx="2073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Modern eğitimden</a:t>
            </a:r>
          </a:p>
          <a:p>
            <a:r>
              <a:rPr lang="tr-TR" sz="1600" dirty="0" smtClean="0"/>
              <a:t>imkanlarından dolayı</a:t>
            </a:r>
            <a:endParaRPr lang="tr-TR" sz="1600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1471711" y="2649779"/>
            <a:ext cx="1763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Eğitsel ve kültürel</a:t>
            </a:r>
          </a:p>
          <a:p>
            <a:r>
              <a:rPr lang="tr-TR" sz="1600" dirty="0" smtClean="0"/>
              <a:t> yarışmalardan</a:t>
            </a:r>
          </a:p>
          <a:p>
            <a:r>
              <a:rPr lang="tr-TR" sz="1600" dirty="0" smtClean="0"/>
              <a:t>dolayı</a:t>
            </a:r>
            <a:endParaRPr lang="tr-TR" sz="1600" dirty="0"/>
          </a:p>
        </p:txBody>
      </p:sp>
      <p:pic>
        <p:nvPicPr>
          <p:cNvPr id="2052" name="Picture 4" descr="C:\Users\USER\Desktop\tanıtım\19131700_IMG-20180418-WA00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46" y="3613681"/>
            <a:ext cx="1296144" cy="82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etin kutusu 23"/>
          <p:cNvSpPr txBox="1"/>
          <p:nvPr/>
        </p:nvSpPr>
        <p:spPr>
          <a:xfrm>
            <a:off x="1471711" y="3606115"/>
            <a:ext cx="1773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Her yerde eğitim- </a:t>
            </a:r>
          </a:p>
          <a:p>
            <a:r>
              <a:rPr lang="tr-TR" sz="1600" dirty="0"/>
              <a:t>h</a:t>
            </a:r>
            <a:r>
              <a:rPr lang="tr-TR" sz="1600" dirty="0" smtClean="0"/>
              <a:t>er zaman eğitim </a:t>
            </a:r>
          </a:p>
          <a:p>
            <a:r>
              <a:rPr lang="tr-TR" sz="1600" dirty="0"/>
              <a:t>i</a:t>
            </a:r>
            <a:r>
              <a:rPr lang="tr-TR" sz="1600" dirty="0" smtClean="0"/>
              <a:t>lkesinden dolayı</a:t>
            </a:r>
            <a:endParaRPr lang="tr-TR" sz="1600" dirty="0"/>
          </a:p>
        </p:txBody>
      </p:sp>
      <p:pic>
        <p:nvPicPr>
          <p:cNvPr id="2053" name="Picture 5" descr="C:\Users\USER\Desktop\tanıtım\26141203_IMG-20180423-WA004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8" y="4734771"/>
            <a:ext cx="1333203" cy="83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Metin kutusu 24"/>
          <p:cNvSpPr txBox="1"/>
          <p:nvPr/>
        </p:nvSpPr>
        <p:spPr>
          <a:xfrm>
            <a:off x="1471711" y="4935969"/>
            <a:ext cx="1906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Milli şuur bilinci </a:t>
            </a:r>
          </a:p>
          <a:p>
            <a:r>
              <a:rPr lang="tr-TR" sz="1600" dirty="0"/>
              <a:t>v</a:t>
            </a:r>
            <a:r>
              <a:rPr lang="tr-TR" sz="1600" dirty="0" smtClean="0"/>
              <a:t>ermesinden dolayı</a:t>
            </a:r>
            <a:endParaRPr lang="tr-TR" sz="1600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1471711" y="5825582"/>
            <a:ext cx="21110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Din öğretimi mesleki eğitim çalışmalarından dolayı</a:t>
            </a:r>
            <a:endParaRPr lang="tr-TR" sz="1600" dirty="0"/>
          </a:p>
        </p:txBody>
      </p:sp>
      <p:pic>
        <p:nvPicPr>
          <p:cNvPr id="27" name="Resim 26" descr="C:\Users\USER\Desktop\resımler\IMG_20181224_094826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81" y="2334618"/>
            <a:ext cx="2664296" cy="996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onur&amp;özge\Downloads\WhatsApp Image 2021-04-21 at 16.40.29 (2)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9" y="5786440"/>
            <a:ext cx="1287252" cy="96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nur&amp;özge\Downloads\WhatsApp Image 2021-04-21 at 16.40.30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8" y="2435851"/>
            <a:ext cx="1287253" cy="83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nur&amp;özge\Downloads\WhatsApp Image 2021-04-21 at 16.40.29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565" y="5305301"/>
            <a:ext cx="2622011" cy="105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8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286</Words>
  <Application>Microsoft Office PowerPoint</Application>
  <PresentationFormat>Ekran Gösterisi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Akış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onur&amp;özge</cp:lastModifiedBy>
  <cp:revision>25</cp:revision>
  <dcterms:created xsi:type="dcterms:W3CDTF">2018-05-11T07:01:27Z</dcterms:created>
  <dcterms:modified xsi:type="dcterms:W3CDTF">2021-05-07T11:05:08Z</dcterms:modified>
</cp:coreProperties>
</file>