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68781"/>
            <a:ext cx="1512168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USER\Desktop\tanıtım\depositphotos_7346808-stock-photo-sharp-yellow-lead-penci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4780">
            <a:off x="1692199" y="1001782"/>
            <a:ext cx="3101259" cy="378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ağ Ok 8"/>
          <p:cNvSpPr/>
          <p:nvPr/>
        </p:nvSpPr>
        <p:spPr>
          <a:xfrm>
            <a:off x="4135414" y="3717032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Ok 11"/>
          <p:cNvSpPr/>
          <p:nvPr/>
        </p:nvSpPr>
        <p:spPr>
          <a:xfrm>
            <a:off x="4149453" y="3160951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Sağ Ok 12"/>
          <p:cNvSpPr/>
          <p:nvPr/>
        </p:nvSpPr>
        <p:spPr>
          <a:xfrm>
            <a:off x="4135414" y="2077616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Sağ Ok 13"/>
          <p:cNvSpPr/>
          <p:nvPr/>
        </p:nvSpPr>
        <p:spPr>
          <a:xfrm>
            <a:off x="4156798" y="2581672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Sağ Ok 14"/>
          <p:cNvSpPr/>
          <p:nvPr/>
        </p:nvSpPr>
        <p:spPr>
          <a:xfrm>
            <a:off x="4116567" y="4282334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7" name="Picture 2" descr="C:\Users\USER\Desktop\tanıtım\IMG-20180430-WA003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84" y="1741639"/>
            <a:ext cx="1861639" cy="13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USER\Desktop\tanıtım\IMAG098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55092"/>
            <a:ext cx="1512168" cy="123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005851" y="468781"/>
            <a:ext cx="5158437" cy="830997"/>
          </a:xfrm>
          <a:prstGeom prst="rect">
            <a:avLst/>
          </a:prstGeom>
        </p:spPr>
        <p:style>
          <a:lnRef idx="0">
            <a:schemeClr val="accent1"/>
          </a:lnRef>
          <a:fillRef idx="1002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/>
                </a:solidFill>
              </a:rPr>
              <a:t>BEYHAN ŞENYUVA İMAM HATİP ORTAOKULU TANITIM BROŞÜRÜ</a:t>
            </a:r>
            <a:endParaRPr lang="tr-TR" sz="2400" b="1" dirty="0">
              <a:solidFill>
                <a:schemeClr val="tx2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803848" y="1714403"/>
            <a:ext cx="1868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SEÇKİN EĞİTİM KADRO</a:t>
            </a:r>
            <a:endParaRPr lang="tr-TR" sz="1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4715553" y="2661157"/>
            <a:ext cx="2396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 smtClean="0"/>
              <a:t>PROJE </a:t>
            </a:r>
            <a:r>
              <a:rPr lang="tr-TR" sz="1200" dirty="0"/>
              <a:t>İNGİLİZCE </a:t>
            </a:r>
            <a:r>
              <a:rPr lang="tr-TR" sz="1200" dirty="0" smtClean="0"/>
              <a:t>, ARAPÇA</a:t>
            </a:r>
          </a:p>
          <a:p>
            <a:pPr algn="ctr"/>
            <a:r>
              <a:rPr lang="tr-TR" sz="1200" dirty="0" smtClean="0"/>
              <a:t>VE KUR’AN-I KERİM SINIFLARI </a:t>
            </a:r>
            <a:endParaRPr lang="tr-TR" sz="12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4803848" y="3228313"/>
            <a:ext cx="2760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SPORTİF VE SOSYAL FAALİYETLER</a:t>
            </a:r>
          </a:p>
          <a:p>
            <a:pPr lvl="0"/>
            <a:r>
              <a:rPr lang="tr-TR" sz="1200" dirty="0">
                <a:solidFill>
                  <a:prstClr val="white"/>
                </a:solidFill>
              </a:rPr>
              <a:t>İL İÇİ VE İL DIŞI KÜLTÜREL GEZİLER</a:t>
            </a:r>
          </a:p>
          <a:p>
            <a:endParaRPr lang="tr-TR" sz="1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4783486" y="3784394"/>
            <a:ext cx="2588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SEVGİ , SAYGIYA DAYALI</a:t>
            </a:r>
          </a:p>
          <a:p>
            <a:r>
              <a:rPr lang="tr-TR" sz="1200" dirty="0" smtClean="0"/>
              <a:t>ŞAHSİY ET VE DEĞERLER EĞİTİMİ</a:t>
            </a:r>
            <a:endParaRPr lang="tr-TR" sz="12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764639" y="4434638"/>
            <a:ext cx="2366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MİLLİ VE TEKNOLOJİK EĞİTİM</a:t>
            </a:r>
          </a:p>
          <a:p>
            <a:r>
              <a:rPr lang="tr-TR" sz="1200" dirty="0" smtClean="0"/>
              <a:t>KOÇLUK SİSTEMİ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11760" y="4861992"/>
            <a:ext cx="50862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OKULUMUZA KIZ VE ERKEK 4. SINIFI BİTİREN</a:t>
            </a:r>
          </a:p>
          <a:p>
            <a:r>
              <a:rPr lang="tr-TR" dirty="0" smtClean="0"/>
              <a:t>                  </a:t>
            </a:r>
            <a:r>
              <a:rPr lang="tr-TR" sz="2400" b="1" dirty="0" smtClean="0"/>
              <a:t>ÖĞRENCİLERİMİZİ </a:t>
            </a:r>
          </a:p>
          <a:p>
            <a:r>
              <a:rPr lang="tr-TR" sz="2400" b="1" dirty="0" smtClean="0"/>
              <a:t>                    BEKLİYORUZ</a:t>
            </a:r>
            <a:endParaRPr lang="tr-TR" sz="2400" b="1" dirty="0"/>
          </a:p>
        </p:txBody>
      </p:sp>
      <p:sp>
        <p:nvSpPr>
          <p:cNvPr id="24" name="Metin kutusu 23"/>
          <p:cNvSpPr txBox="1"/>
          <p:nvPr/>
        </p:nvSpPr>
        <p:spPr>
          <a:xfrm rot="18481672">
            <a:off x="1771112" y="2538045"/>
            <a:ext cx="2943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BEYHAN ŞENYUVA İMAM HATİP ORTAOKULU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6" name="Sağ Ok 25"/>
          <p:cNvSpPr/>
          <p:nvPr/>
        </p:nvSpPr>
        <p:spPr>
          <a:xfrm>
            <a:off x="4155776" y="1548901"/>
            <a:ext cx="648072" cy="50405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4803848" y="2293104"/>
            <a:ext cx="2228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YEREL VE ULUSAL PROJELER</a:t>
            </a:r>
            <a:endParaRPr lang="tr-TR" sz="1200" dirty="0"/>
          </a:p>
        </p:txBody>
      </p:sp>
      <p:sp>
        <p:nvSpPr>
          <p:cNvPr id="25" name="Patlama 2 24"/>
          <p:cNvSpPr/>
          <p:nvPr/>
        </p:nvSpPr>
        <p:spPr>
          <a:xfrm>
            <a:off x="2005851" y="3787003"/>
            <a:ext cx="2186241" cy="1154165"/>
          </a:xfrm>
          <a:prstGeom prst="irregularSeal2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800" b="1" dirty="0" smtClean="0"/>
              <a:t>KAYIT İÇİN GEÇ KALMAYALIM</a:t>
            </a:r>
            <a:endParaRPr lang="tr-TR" sz="800" b="1" dirty="0"/>
          </a:p>
        </p:txBody>
      </p:sp>
      <p:pic>
        <p:nvPicPr>
          <p:cNvPr id="1026" name="Picture 2" descr="D:\Adsız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87" y="468781"/>
            <a:ext cx="132898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Resim 29" descr="C:\Users\USER\Desktop\resımler\IMG_20181224_094826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31324"/>
            <a:ext cx="1512168" cy="1130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Users\USER\Desktop\30211846_44169717_1893238880713110_3491424587600625664_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84" y="3507097"/>
            <a:ext cx="1835267" cy="126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nur&amp;özge\Downloads\WhatsApp Image 2021-04-21 at 16.40.29 (2)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84" y="5231324"/>
            <a:ext cx="1861639" cy="113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nur&amp;özge\Downloads\WhatsApp Image 2021-04-21 at 16.40.30 (2)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665007"/>
            <a:ext cx="1512168" cy="110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703656" y="6140151"/>
            <a:ext cx="2502407" cy="749806"/>
          </a:xfrm>
          <a:prstGeom prst="rect">
            <a:avLst/>
          </a:prstGeom>
        </p:spPr>
      </p:pic>
      <p:pic>
        <p:nvPicPr>
          <p:cNvPr id="18" name="Picture 2" descr="C:\Users\onur&amp;özge\Downloads\WhatsApp Image 2021-05-06 at 18.30.23.jpe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86" y="468782"/>
            <a:ext cx="132898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3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anıtım\Adsı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90" y="5445224"/>
            <a:ext cx="2304256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716" y="1484784"/>
            <a:ext cx="2304255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6668994" y="2852936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latin typeface="Comic Sans MS" panose="030F0702030302020204" pitchFamily="66" charset="0"/>
              </a:rPr>
              <a:t>Doğru Tercih</a:t>
            </a:r>
          </a:p>
          <a:p>
            <a:pPr algn="ctr"/>
            <a:r>
              <a:rPr lang="tr-TR" sz="1600" b="1" dirty="0" smtClean="0">
                <a:latin typeface="Comic Sans MS" panose="030F0702030302020204" pitchFamily="66" charset="0"/>
              </a:rPr>
              <a:t/>
            </a:r>
            <a:br>
              <a:rPr lang="tr-TR" sz="1600" b="1" dirty="0" smtClean="0">
                <a:latin typeface="Comic Sans MS" panose="030F0702030302020204" pitchFamily="66" charset="0"/>
              </a:rPr>
            </a:br>
            <a:r>
              <a:rPr lang="tr-TR" sz="1600" b="1" dirty="0" smtClean="0">
                <a:latin typeface="Comic Sans MS" panose="030F0702030302020204" pitchFamily="66" charset="0"/>
              </a:rPr>
              <a:t>BEYHAN ŞENYUVA</a:t>
            </a:r>
          </a:p>
          <a:p>
            <a:pPr algn="ctr"/>
            <a:r>
              <a:rPr lang="tr-TR" sz="1600" b="1" dirty="0" smtClean="0">
                <a:latin typeface="Comic Sans MS" panose="030F0702030302020204" pitchFamily="66" charset="0"/>
              </a:rPr>
              <a:t> İMAM HATİP ORTAOKULU</a:t>
            </a:r>
            <a:endParaRPr lang="tr-TR" sz="1600" b="1" dirty="0"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0" y="277515"/>
            <a:ext cx="25202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Vizyonumuz</a:t>
            </a:r>
            <a:r>
              <a:rPr lang="tr-TR" sz="1200" dirty="0" smtClean="0"/>
              <a:t> ; öğrencilerimizin </a:t>
            </a:r>
            <a:r>
              <a:rPr lang="tr-TR" sz="1200" dirty="0"/>
              <a:t>zihninde insana, düşünceye, özgürlüğe, ahlaka ve kültürel mirasa saygıya dayanan bir din öğretimi anlayışının yayılmasına katkıda bulunmak ; evrensel ilkeleri gözeten, yüksek karakterli ve nitelikli insanlar yetiştirmektir</a:t>
            </a:r>
            <a:r>
              <a:rPr lang="tr-TR" sz="1200" dirty="0" smtClean="0"/>
              <a:t>.</a:t>
            </a:r>
          </a:p>
          <a:p>
            <a:pPr algn="ctr"/>
            <a:endParaRPr lang="tr-TR" sz="1200" dirty="0"/>
          </a:p>
          <a:p>
            <a:pPr algn="ctr"/>
            <a:r>
              <a:rPr lang="tr-TR" sz="1200" b="1" dirty="0" smtClean="0"/>
              <a:t>Misyonumuz ; </a:t>
            </a:r>
            <a:r>
              <a:rPr lang="tr-TR" sz="1200" dirty="0"/>
              <a:t>Kurumsal kimliği ve sunduğu hizmetlerle örnek alınan, kültürel mirası değerlendirebilen, yaşanan hayatı yorumlayabilen, problemlere çözüm üretebilen, mesleğinde önder, saygılı ve sorumlu bireyleri yetiştiren bir kurum olmayı başarmaktır</a:t>
            </a:r>
            <a:r>
              <a:rPr lang="tr-TR" sz="1200" dirty="0" smtClean="0"/>
              <a:t>.</a:t>
            </a:r>
          </a:p>
          <a:p>
            <a:pPr algn="ctr"/>
            <a:endParaRPr lang="tr-TR" sz="1200" dirty="0"/>
          </a:p>
          <a:p>
            <a:pPr algn="ctr"/>
            <a:endParaRPr lang="tr-TR" sz="1200" dirty="0" smtClean="0"/>
          </a:p>
          <a:p>
            <a:pPr algn="ctr"/>
            <a:r>
              <a:rPr lang="tr-TR" sz="1200" b="1" dirty="0" smtClean="0"/>
              <a:t>Adres</a:t>
            </a:r>
            <a:r>
              <a:rPr lang="tr-TR" sz="1200" dirty="0" smtClean="0"/>
              <a:t> : Veysel </a:t>
            </a:r>
            <a:r>
              <a:rPr lang="tr-TR" sz="1200" dirty="0" err="1" smtClean="0"/>
              <a:t>Karani</a:t>
            </a:r>
            <a:r>
              <a:rPr lang="tr-TR" sz="1200" dirty="0" smtClean="0"/>
              <a:t> Mahallesi Zaloğlu Rüstem Caddesi Çolakoğlu Sokak No :6 </a:t>
            </a:r>
            <a:r>
              <a:rPr lang="tr-TR" sz="1200" dirty="0" err="1" smtClean="0"/>
              <a:t>Sancaktepe</a:t>
            </a:r>
            <a:r>
              <a:rPr lang="tr-TR" sz="1200" dirty="0" smtClean="0"/>
              <a:t> /  İSTANBUL</a:t>
            </a:r>
          </a:p>
          <a:p>
            <a:pPr algn="ctr"/>
            <a:endParaRPr lang="tr-TR" sz="1200" dirty="0" smtClean="0"/>
          </a:p>
          <a:p>
            <a:pPr algn="ctr"/>
            <a:r>
              <a:rPr lang="tr-TR" sz="1200" dirty="0"/>
              <a:t>http://beyhansenyuvaiho.meb.k12.tr/</a:t>
            </a:r>
          </a:p>
          <a:p>
            <a:pPr algn="ctr"/>
            <a:r>
              <a:rPr lang="tr-TR" sz="1200" dirty="0" smtClean="0"/>
              <a:t>Telefon: 02164191769</a:t>
            </a:r>
            <a:endParaRPr lang="tr-TR" sz="1200" b="1" dirty="0"/>
          </a:p>
          <a:p>
            <a:pPr algn="ctr"/>
            <a:endParaRPr lang="tr-TR" sz="12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2871433" y="267647"/>
            <a:ext cx="308620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Beyhan ŞENYUVA  </a:t>
            </a:r>
          </a:p>
          <a:p>
            <a:pPr algn="ctr"/>
            <a:r>
              <a:rPr lang="tr-TR" sz="1400" b="1" dirty="0" smtClean="0"/>
              <a:t>İmam Hatip Ortaokulu</a:t>
            </a:r>
          </a:p>
          <a:p>
            <a:pPr algn="ctr"/>
            <a:r>
              <a:rPr lang="tr-TR" sz="1400" b="1" dirty="0" smtClean="0"/>
              <a:t>Proje Sınıfları</a:t>
            </a:r>
          </a:p>
          <a:p>
            <a:pPr algn="ctr"/>
            <a:endParaRPr lang="tr-TR" sz="1400" dirty="0"/>
          </a:p>
          <a:p>
            <a:pPr algn="ctr"/>
            <a:r>
              <a:rPr lang="tr-TR" sz="1400" dirty="0" smtClean="0"/>
              <a:t>Projenin Amacı : Bir dil bilenin yeterli </a:t>
            </a:r>
          </a:p>
          <a:p>
            <a:pPr algn="ctr"/>
            <a:r>
              <a:rPr lang="tr-TR" sz="1400" dirty="0"/>
              <a:t>o</a:t>
            </a:r>
            <a:r>
              <a:rPr lang="tr-TR" sz="1400" dirty="0" smtClean="0"/>
              <a:t>lmadığı günümüz koşullarında </a:t>
            </a:r>
          </a:p>
          <a:p>
            <a:pPr algn="ctr"/>
            <a:r>
              <a:rPr lang="tr-TR" sz="1400" dirty="0" smtClean="0"/>
              <a:t>öğrencilerimize ana dili gibi İngilizce</a:t>
            </a:r>
          </a:p>
          <a:p>
            <a:pPr algn="ctr"/>
            <a:r>
              <a:rPr lang="tr-TR" sz="1400" dirty="0"/>
              <a:t>v</a:t>
            </a:r>
            <a:r>
              <a:rPr lang="tr-TR" sz="1400" dirty="0" smtClean="0"/>
              <a:t>e Arapça konuşmayı öğretmek.</a:t>
            </a:r>
          </a:p>
          <a:p>
            <a:pPr algn="ctr"/>
            <a:r>
              <a:rPr lang="tr-TR" sz="1400" dirty="0" smtClean="0"/>
              <a:t>Ayrıca ahlaki ve akademik olarak en üst</a:t>
            </a:r>
          </a:p>
          <a:p>
            <a:pPr algn="ctr"/>
            <a:r>
              <a:rPr lang="tr-TR" sz="1400" dirty="0"/>
              <a:t>d</a:t>
            </a:r>
            <a:r>
              <a:rPr lang="tr-TR" sz="1400" dirty="0" smtClean="0"/>
              <a:t>üzeyde eğitim vermek.</a:t>
            </a:r>
          </a:p>
          <a:p>
            <a:pPr algn="ctr"/>
            <a:endParaRPr lang="tr-TR" sz="1400" dirty="0"/>
          </a:p>
          <a:p>
            <a:pPr algn="ctr"/>
            <a:endParaRPr lang="tr-TR" sz="1400" dirty="0"/>
          </a:p>
          <a:p>
            <a:pPr algn="ctr"/>
            <a:r>
              <a:rPr lang="tr-TR" sz="1600" dirty="0">
                <a:solidFill>
                  <a:srgbClr val="FFFF00"/>
                </a:solidFill>
              </a:rPr>
              <a:t>Proje sınıflarımız yabancı dil sınavına göre oluşturulacaktır. Sınava 4. sınıfı bitiren öğrencilerimiz katılabilecektir. </a:t>
            </a:r>
            <a:endParaRPr lang="tr-TR" sz="1600" dirty="0" smtClean="0">
              <a:solidFill>
                <a:srgbClr val="FFFF00"/>
              </a:solidFill>
            </a:endParaRPr>
          </a:p>
          <a:p>
            <a:pPr algn="ctr"/>
            <a:r>
              <a:rPr lang="tr-TR" sz="1600" dirty="0" smtClean="0">
                <a:solidFill>
                  <a:srgbClr val="FFFF00"/>
                </a:solidFill>
              </a:rPr>
              <a:t>Sınavımız dördüncü sınıf müfredatını kapsamaktadır. Sınav tarihi web sayfamızda paylaşılacaktır.</a:t>
            </a:r>
            <a:endParaRPr lang="tr-TR" sz="1600" dirty="0">
              <a:solidFill>
                <a:srgbClr val="FFFF00"/>
              </a:solidFill>
            </a:endParaRPr>
          </a:p>
          <a:p>
            <a:pPr algn="ctr"/>
            <a:endParaRPr lang="tr-TR" sz="1400" dirty="0" smtClean="0"/>
          </a:p>
          <a:p>
            <a:pPr algn="ctr"/>
            <a:endParaRPr lang="tr-TR" sz="1400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6236056" y="4370942"/>
            <a:ext cx="3126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BÖLGEMİZDEKİ KIZ VE ERKEK 4. SINIFLARI BİTİREN ÖĞRENCİLERİ BEKLİYORUZ</a:t>
            </a:r>
            <a:endParaRPr lang="tr-TR" sz="1200" b="1" dirty="0"/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2627784" y="0"/>
            <a:ext cx="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 flipV="1">
            <a:off x="6289932" y="0"/>
            <a:ext cx="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Picture 3" descr="C:\Users\USER\Desktop\IMG-20190516-WA00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559" y="5445225"/>
            <a:ext cx="2530594" cy="141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23194615_WhatsApp_Image_2019-04-19_at_11.09.28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2123"/>
            <a:ext cx="2160240" cy="137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onur&amp;özge\Downloads\WhatsApp Image 2021-05-06 at 18.30.23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715" y="188640"/>
            <a:ext cx="230425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8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</TotalTime>
  <Words>240</Words>
  <Application>Microsoft Office PowerPoint</Application>
  <PresentationFormat>Ekran Gösterisi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Akış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onur&amp;özge</cp:lastModifiedBy>
  <cp:revision>44</cp:revision>
  <cp:lastPrinted>2020-03-06T07:41:28Z</cp:lastPrinted>
  <dcterms:created xsi:type="dcterms:W3CDTF">2018-05-08T05:36:07Z</dcterms:created>
  <dcterms:modified xsi:type="dcterms:W3CDTF">2021-05-07T11:08:20Z</dcterms:modified>
</cp:coreProperties>
</file>